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B30E0-1AA9-492A-903A-0BBDD5D5BCE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4542C-5CD4-4FC5-BBBA-D56C7F7D3B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2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B30E0-1AA9-492A-903A-0BBDD5D5BCE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4542C-5CD4-4FC5-BBBA-D56C7F7D3B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9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B30E0-1AA9-492A-903A-0BBDD5D5BCE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4542C-5CD4-4FC5-BBBA-D56C7F7D3B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4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8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B30E0-1AA9-492A-903A-0BBDD5D5BCE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4542C-5CD4-4FC5-BBBA-D56C7F7D3B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5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B30E0-1AA9-492A-903A-0BBDD5D5BCE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4542C-5CD4-4FC5-BBBA-D56C7F7D3B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2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B30E0-1AA9-492A-903A-0BBDD5D5BCE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4542C-5CD4-4FC5-BBBA-D56C7F7D3B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2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B30E0-1AA9-492A-903A-0BBDD5D5BCE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4542C-5CD4-4FC5-BBBA-D56C7F7D3B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3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B30E0-1AA9-492A-903A-0BBDD5D5BCE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4542C-5CD4-4FC5-BBBA-D56C7F7D3B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7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B30E0-1AA9-492A-903A-0BBDD5D5BCE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4542C-5CD4-4FC5-BBBA-D56C7F7D3B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4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B30E0-1AA9-492A-903A-0BBDD5D5BCE5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4542C-5CD4-4FC5-BBBA-D56C7F7D3B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3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527B309-195F-4395-8B2B-C5C47C5A0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/>
          <a:stretch/>
        </p:blipFill>
        <p:spPr>
          <a:xfrm rot="16200000" flipH="1">
            <a:off x="6024309" y="453655"/>
            <a:ext cx="199502" cy="1260918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287" y="204363"/>
            <a:ext cx="2919713" cy="11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4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an.povolny@ujep.cz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820486" y="2360815"/>
            <a:ext cx="8786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JAK SE P</a:t>
            </a:r>
            <a:r>
              <a:rPr lang="cs-CZ" sz="4800" b="1" dirty="0" smtClean="0"/>
              <a:t>ŘIHLÁSIT DO E-LEARNING SYSTÉMU MOODLE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15367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29241" y="1280160"/>
            <a:ext cx="1050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Ve svém oblíbeném prohlížeči zadejte adresu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704405" y="3028604"/>
            <a:ext cx="6156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moodle.fzs.ujep.cz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31137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90945" y="357448"/>
            <a:ext cx="1050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Nebo </a:t>
            </a:r>
            <a:r>
              <a:rPr lang="en-US" sz="3600" dirty="0" err="1" smtClean="0"/>
              <a:t>klikn</a:t>
            </a:r>
            <a:r>
              <a:rPr lang="cs-CZ" sz="3600" dirty="0" err="1" smtClean="0"/>
              <a:t>ěte</a:t>
            </a:r>
            <a:r>
              <a:rPr lang="cs-CZ" sz="3600" dirty="0" smtClean="0"/>
              <a:t> na odkaz na webu FZS</a:t>
            </a:r>
            <a:endParaRPr lang="cs-CZ" sz="36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478802"/>
              </p:ext>
            </p:extLst>
          </p:nvPr>
        </p:nvGraphicFramePr>
        <p:xfrm>
          <a:off x="2486314" y="1104563"/>
          <a:ext cx="66992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" r:id="rId3" imgW="14348880" imgH="11568240" progId="Photoshop.Image.13">
                  <p:embed/>
                </p:oleObj>
              </mc:Choice>
              <mc:Fallback>
                <p:oleObj name="Image" r:id="rId3" imgW="14348880" imgH="11568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6314" y="1104563"/>
                        <a:ext cx="66992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90945" y="357448"/>
            <a:ext cx="1050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Na stránce </a:t>
            </a:r>
            <a:r>
              <a:rPr lang="cs-CZ" sz="3600" dirty="0" err="1" smtClean="0"/>
              <a:t>Moodle</a:t>
            </a:r>
            <a:r>
              <a:rPr lang="cs-CZ" sz="3600" dirty="0" smtClean="0"/>
              <a:t> se </a:t>
            </a:r>
            <a:r>
              <a:rPr lang="cs-CZ" sz="3600" dirty="0" err="1" smtClean="0"/>
              <a:t>přihlašte</a:t>
            </a:r>
            <a:r>
              <a:rPr lang="cs-CZ" sz="3600" dirty="0" smtClean="0"/>
              <a:t> vpravo nahoře</a:t>
            </a:r>
            <a:endParaRPr lang="cs-CZ" sz="36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924906"/>
              </p:ext>
            </p:extLst>
          </p:nvPr>
        </p:nvGraphicFramePr>
        <p:xfrm>
          <a:off x="411017" y="1624677"/>
          <a:ext cx="11343727" cy="389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Image" r:id="rId3" imgW="24368040" imgH="8342640" progId="Photoshop.Image.13">
                  <p:embed/>
                </p:oleObj>
              </mc:Choice>
              <mc:Fallback>
                <p:oleObj name="Image" r:id="rId3" imgW="24368040" imgH="83426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017" y="1624677"/>
                        <a:ext cx="11343727" cy="389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90945" y="357448"/>
            <a:ext cx="1050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Zvolte typ přihlášení „Jsem student“</a:t>
            </a:r>
            <a:endParaRPr lang="cs-CZ" sz="26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659732"/>
              </p:ext>
            </p:extLst>
          </p:nvPr>
        </p:nvGraphicFramePr>
        <p:xfrm>
          <a:off x="469207" y="1413568"/>
          <a:ext cx="11035583" cy="47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Image" r:id="rId3" imgW="19694880" imgH="8444160" progId="Photoshop.Image.13">
                  <p:embed/>
                </p:oleObj>
              </mc:Choice>
              <mc:Fallback>
                <p:oleObj name="Image" r:id="rId3" imgW="19694880" imgH="8444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207" y="1413568"/>
                        <a:ext cx="11035583" cy="47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0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90945" y="357448"/>
            <a:ext cx="105072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Na přihlašovací stránce vepište jméno a heslo</a:t>
            </a:r>
          </a:p>
          <a:p>
            <a:r>
              <a:rPr lang="cs-CZ" sz="2600" dirty="0" smtClean="0"/>
              <a:t>- je stejné, jako přihlášení do STAG (obdrželi jste při nástupu ke studiu)</a:t>
            </a:r>
            <a:endParaRPr lang="cs-CZ" sz="26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169851"/>
              </p:ext>
            </p:extLst>
          </p:nvPr>
        </p:nvGraphicFramePr>
        <p:xfrm>
          <a:off x="2917076" y="1854692"/>
          <a:ext cx="5021580" cy="45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Image" r:id="rId3" imgW="7237800" imgH="6488640" progId="Photoshop.Image.13">
                  <p:embed/>
                </p:oleObj>
              </mc:Choice>
              <mc:Fallback>
                <p:oleObj name="Image" r:id="rId3" imgW="7237800" imgH="64886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7076" y="1854692"/>
                        <a:ext cx="5021580" cy="450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2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90945" y="357448"/>
            <a:ext cx="105072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Na přihlašovací stránce vepište jméno a heslo</a:t>
            </a:r>
          </a:p>
          <a:p>
            <a:r>
              <a:rPr lang="cs-CZ" sz="2600" dirty="0" smtClean="0"/>
              <a:t>- je stejné, jako přihlášení do STAG (obdrželi jste při nástupu ke studiu)</a:t>
            </a:r>
            <a:endParaRPr lang="cs-CZ" sz="26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169851"/>
              </p:ext>
            </p:extLst>
          </p:nvPr>
        </p:nvGraphicFramePr>
        <p:xfrm>
          <a:off x="2917076" y="1854692"/>
          <a:ext cx="5021580" cy="45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Image" r:id="rId3" imgW="7237800" imgH="6488640" progId="Photoshop.Image.13">
                  <p:embed/>
                </p:oleObj>
              </mc:Choice>
              <mc:Fallback>
                <p:oleObj name="Image" r:id="rId3" imgW="7237800" imgH="6488640" progId="Photoshop.Image.13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7076" y="1854692"/>
                        <a:ext cx="5021580" cy="450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1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56953" y="1612670"/>
            <a:ext cx="11247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Po přihlášení do </a:t>
            </a:r>
            <a:r>
              <a:rPr lang="cs-CZ" sz="3600" dirty="0" err="1" smtClean="0"/>
              <a:t>Moodle</a:t>
            </a:r>
            <a:r>
              <a:rPr lang="cs-CZ" sz="3600" dirty="0" smtClean="0"/>
              <a:t> (Vaše jméno vidíte vpravo nahoře)</a:t>
            </a:r>
          </a:p>
          <a:p>
            <a:endParaRPr lang="cs-CZ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 smtClean="0"/>
              <a:t>Můžete vstoupit do jednotlivých kurzů (obvykle po zadání hesla, které vám sdělí vyučující)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 smtClean="0"/>
              <a:t>Můžete prohlížet ve vlastní sekci STUDIJNÍ OPORY (vstup do kurzů studijních opor je bez hesla, stačí do kurzu vstoupit stiskem tlačítka)</a:t>
            </a:r>
          </a:p>
        </p:txBody>
      </p:sp>
    </p:spTree>
    <p:extLst>
      <p:ext uri="{BB962C8B-B14F-4D97-AF65-F5344CB8AC3E}">
        <p14:creationId xmlns:p14="http://schemas.microsoft.com/office/powerpoint/2010/main" val="31984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56953" y="1612670"/>
            <a:ext cx="11247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V případě problémů se obracejte na </a:t>
            </a:r>
          </a:p>
          <a:p>
            <a:endParaRPr lang="cs-CZ" sz="3600" dirty="0"/>
          </a:p>
          <a:p>
            <a:r>
              <a:rPr lang="cs-CZ" sz="3600" dirty="0" smtClean="0"/>
              <a:t>E-mail: </a:t>
            </a:r>
            <a:r>
              <a:rPr lang="cs-CZ" sz="3600" dirty="0" smtClean="0">
                <a:hlinkClick r:id="rId2"/>
              </a:rPr>
              <a:t>jan.povolny@ujep.cz</a:t>
            </a:r>
            <a:endParaRPr lang="cs-CZ" sz="3600" dirty="0" smtClean="0"/>
          </a:p>
          <a:p>
            <a:r>
              <a:rPr lang="cs-CZ" sz="3600" smtClean="0"/>
              <a:t>Tel: 475 284 244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27319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148</Words>
  <Application>Microsoft Office PowerPoint</Application>
  <PresentationFormat>Širokoúhlá obrazovka</PresentationFormat>
  <Paragraphs>19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Adobe Photoshop 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Povolný Jan</dc:creator>
  <cp:lastModifiedBy>povolny@windowslive.com</cp:lastModifiedBy>
  <cp:revision>121</cp:revision>
  <dcterms:created xsi:type="dcterms:W3CDTF">2018-01-21T18:10:30Z</dcterms:created>
  <dcterms:modified xsi:type="dcterms:W3CDTF">2020-03-16T08:48:14Z</dcterms:modified>
</cp:coreProperties>
</file>